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9AF27-3EE5-40D1-A133-241468FF38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10796-E95A-4CA4-8CAD-634E7C8DBC2C}">
      <dgm:prSet/>
      <dgm:spPr/>
      <dgm:t>
        <a:bodyPr/>
        <a:lstStyle/>
        <a:p>
          <a:r>
            <a:rPr lang="en-US" b="1" dirty="0"/>
            <a:t>User Roles and Permissions</a:t>
          </a:r>
          <a:endParaRPr lang="en-US" dirty="0"/>
        </a:p>
      </dgm:t>
    </dgm:pt>
    <dgm:pt modelId="{8F26FAC2-7172-4840-A63B-48757E42BE1D}" type="parTrans" cxnId="{28604ABC-B525-4BB2-81E9-73952E790527}">
      <dgm:prSet/>
      <dgm:spPr/>
      <dgm:t>
        <a:bodyPr/>
        <a:lstStyle/>
        <a:p>
          <a:endParaRPr lang="en-US"/>
        </a:p>
      </dgm:t>
    </dgm:pt>
    <dgm:pt modelId="{A023EA7D-138C-49FF-9D2E-25D2623DE07B}" type="sibTrans" cxnId="{28604ABC-B525-4BB2-81E9-73952E790527}">
      <dgm:prSet/>
      <dgm:spPr/>
      <dgm:t>
        <a:bodyPr/>
        <a:lstStyle/>
        <a:p>
          <a:endParaRPr lang="en-US"/>
        </a:p>
      </dgm:t>
    </dgm:pt>
    <dgm:pt modelId="{971E057B-FAC9-4C15-A005-0795080AC806}">
      <dgm:prSet/>
      <dgm:spPr/>
      <dgm:t>
        <a:bodyPr/>
        <a:lstStyle/>
        <a:p>
          <a:r>
            <a:rPr lang="en-US" b="1"/>
            <a:t>Scheduler</a:t>
          </a:r>
          <a:endParaRPr lang="en-US"/>
        </a:p>
      </dgm:t>
    </dgm:pt>
    <dgm:pt modelId="{EF83AA23-B599-4238-95F9-F973F5A0921B}" type="parTrans" cxnId="{C44B569F-08BD-46A8-A2E5-6FCDDDFFA027}">
      <dgm:prSet/>
      <dgm:spPr/>
      <dgm:t>
        <a:bodyPr/>
        <a:lstStyle/>
        <a:p>
          <a:endParaRPr lang="en-US"/>
        </a:p>
      </dgm:t>
    </dgm:pt>
    <dgm:pt modelId="{779957DF-F0B3-4335-A79F-145AD74AF486}" type="sibTrans" cxnId="{C44B569F-08BD-46A8-A2E5-6FCDDDFFA027}">
      <dgm:prSet/>
      <dgm:spPr/>
      <dgm:t>
        <a:bodyPr/>
        <a:lstStyle/>
        <a:p>
          <a:endParaRPr lang="en-US"/>
        </a:p>
      </dgm:t>
    </dgm:pt>
    <dgm:pt modelId="{04D20499-89FB-4B2A-9D18-35B7558902A3}">
      <dgm:prSet/>
      <dgm:spPr/>
      <dgm:t>
        <a:bodyPr/>
        <a:lstStyle/>
        <a:p>
          <a:r>
            <a:rPr lang="en-US" b="1" dirty="0"/>
            <a:t>Custom Forms</a:t>
          </a:r>
          <a:endParaRPr lang="en-US" dirty="0"/>
        </a:p>
      </dgm:t>
    </dgm:pt>
    <dgm:pt modelId="{4D4A3ECE-2F23-4561-B794-89238DEBB808}" type="parTrans" cxnId="{117F7B6B-6E00-44BD-A425-E069C782B3AA}">
      <dgm:prSet/>
      <dgm:spPr/>
      <dgm:t>
        <a:bodyPr/>
        <a:lstStyle/>
        <a:p>
          <a:endParaRPr lang="en-US"/>
        </a:p>
      </dgm:t>
    </dgm:pt>
    <dgm:pt modelId="{48D2D90E-86D0-491F-8DD5-BF128377F98F}" type="sibTrans" cxnId="{117F7B6B-6E00-44BD-A425-E069C782B3AA}">
      <dgm:prSet/>
      <dgm:spPr/>
      <dgm:t>
        <a:bodyPr/>
        <a:lstStyle/>
        <a:p>
          <a:endParaRPr lang="en-US"/>
        </a:p>
      </dgm:t>
    </dgm:pt>
    <dgm:pt modelId="{6E84F83C-4607-4225-A2DB-A2BF7293A9D7}">
      <dgm:prSet/>
      <dgm:spPr/>
      <dgm:t>
        <a:bodyPr/>
        <a:lstStyle/>
        <a:p>
          <a:r>
            <a:rPr lang="en-US" b="1"/>
            <a:t>E-Superbill</a:t>
          </a:r>
          <a:endParaRPr lang="en-US"/>
        </a:p>
      </dgm:t>
    </dgm:pt>
    <dgm:pt modelId="{B1F4B5DC-F920-4B42-A7A1-E30C64DB8219}" type="parTrans" cxnId="{92FA72F2-7763-4195-BDD4-A147EACB8C56}">
      <dgm:prSet/>
      <dgm:spPr/>
      <dgm:t>
        <a:bodyPr/>
        <a:lstStyle/>
        <a:p>
          <a:endParaRPr lang="en-US"/>
        </a:p>
      </dgm:t>
    </dgm:pt>
    <dgm:pt modelId="{80738CC1-2921-4889-B6AF-4B313A290A0C}" type="sibTrans" cxnId="{92FA72F2-7763-4195-BDD4-A147EACB8C56}">
      <dgm:prSet/>
      <dgm:spPr/>
      <dgm:t>
        <a:bodyPr/>
        <a:lstStyle/>
        <a:p>
          <a:endParaRPr lang="en-US"/>
        </a:p>
      </dgm:t>
    </dgm:pt>
    <dgm:pt modelId="{AF2DE23E-F9A4-4108-BD1F-3B9546237A64}">
      <dgm:prSet/>
      <dgm:spPr/>
      <dgm:t>
        <a:bodyPr/>
        <a:lstStyle/>
        <a:p>
          <a:r>
            <a:rPr lang="en-US" b="1"/>
            <a:t>Immunization</a:t>
          </a:r>
          <a:endParaRPr lang="en-US"/>
        </a:p>
      </dgm:t>
    </dgm:pt>
    <dgm:pt modelId="{723CCB9F-8E09-47F5-87F4-413AB4756665}" type="parTrans" cxnId="{9ED19C70-1BED-4018-A888-61E8A7BBCFF4}">
      <dgm:prSet/>
      <dgm:spPr/>
      <dgm:t>
        <a:bodyPr/>
        <a:lstStyle/>
        <a:p>
          <a:endParaRPr lang="en-US"/>
        </a:p>
      </dgm:t>
    </dgm:pt>
    <dgm:pt modelId="{FCE7A19E-D3AB-4C90-9691-38593329DE87}" type="sibTrans" cxnId="{9ED19C70-1BED-4018-A888-61E8A7BBCFF4}">
      <dgm:prSet/>
      <dgm:spPr/>
      <dgm:t>
        <a:bodyPr/>
        <a:lstStyle/>
        <a:p>
          <a:endParaRPr lang="en-US"/>
        </a:p>
      </dgm:t>
    </dgm:pt>
    <dgm:pt modelId="{46E62E6F-AE0F-4077-B23D-A103B061B22C}">
      <dgm:prSet/>
      <dgm:spPr/>
      <dgm:t>
        <a:bodyPr/>
        <a:lstStyle/>
        <a:p>
          <a:r>
            <a:rPr lang="en-US" b="1"/>
            <a:t>Provider Notes</a:t>
          </a:r>
          <a:endParaRPr lang="en-US"/>
        </a:p>
      </dgm:t>
    </dgm:pt>
    <dgm:pt modelId="{B264B689-4F19-460F-B474-0CC1714B4E4E}" type="parTrans" cxnId="{91BED0A3-27DF-467F-B74E-49BF5AFB6031}">
      <dgm:prSet/>
      <dgm:spPr/>
      <dgm:t>
        <a:bodyPr/>
        <a:lstStyle/>
        <a:p>
          <a:endParaRPr lang="en-US"/>
        </a:p>
      </dgm:t>
    </dgm:pt>
    <dgm:pt modelId="{A3F78273-FE4D-42B2-9109-B47DC7A4F657}" type="sibTrans" cxnId="{91BED0A3-27DF-467F-B74E-49BF5AFB6031}">
      <dgm:prSet/>
      <dgm:spPr/>
      <dgm:t>
        <a:bodyPr/>
        <a:lstStyle/>
        <a:p>
          <a:endParaRPr lang="en-US"/>
        </a:p>
      </dgm:t>
    </dgm:pt>
    <dgm:pt modelId="{BB8C70A5-09C1-4529-B3B9-C7C873C319FD}" type="pres">
      <dgm:prSet presAssocID="{E4E9AF27-3EE5-40D1-A133-241468FF3826}" presName="diagram" presStyleCnt="0">
        <dgm:presLayoutVars>
          <dgm:dir/>
          <dgm:resizeHandles val="exact"/>
        </dgm:presLayoutVars>
      </dgm:prSet>
      <dgm:spPr/>
    </dgm:pt>
    <dgm:pt modelId="{9879BA4F-0C88-4136-BC18-301DF04B98C2}" type="pres">
      <dgm:prSet presAssocID="{05910796-E95A-4CA4-8CAD-634E7C8DBC2C}" presName="node" presStyleLbl="node1" presStyleIdx="0" presStyleCnt="6">
        <dgm:presLayoutVars>
          <dgm:bulletEnabled val="1"/>
        </dgm:presLayoutVars>
      </dgm:prSet>
      <dgm:spPr/>
    </dgm:pt>
    <dgm:pt modelId="{FF109725-CBBD-47B5-9BF4-5F97881270E7}" type="pres">
      <dgm:prSet presAssocID="{A023EA7D-138C-49FF-9D2E-25D2623DE07B}" presName="sibTrans" presStyleCnt="0"/>
      <dgm:spPr/>
    </dgm:pt>
    <dgm:pt modelId="{4A627F32-A5C3-4131-A95B-5FD0453F4398}" type="pres">
      <dgm:prSet presAssocID="{971E057B-FAC9-4C15-A005-0795080AC806}" presName="node" presStyleLbl="node1" presStyleIdx="1" presStyleCnt="6">
        <dgm:presLayoutVars>
          <dgm:bulletEnabled val="1"/>
        </dgm:presLayoutVars>
      </dgm:prSet>
      <dgm:spPr/>
    </dgm:pt>
    <dgm:pt modelId="{253F0A9D-847F-48FF-9E08-3567194E139A}" type="pres">
      <dgm:prSet presAssocID="{779957DF-F0B3-4335-A79F-145AD74AF486}" presName="sibTrans" presStyleCnt="0"/>
      <dgm:spPr/>
    </dgm:pt>
    <dgm:pt modelId="{5DB0BD7E-56DF-45D7-8E6B-2A387E5B9076}" type="pres">
      <dgm:prSet presAssocID="{04D20499-89FB-4B2A-9D18-35B7558902A3}" presName="node" presStyleLbl="node1" presStyleIdx="2" presStyleCnt="6">
        <dgm:presLayoutVars>
          <dgm:bulletEnabled val="1"/>
        </dgm:presLayoutVars>
      </dgm:prSet>
      <dgm:spPr/>
    </dgm:pt>
    <dgm:pt modelId="{30198DC8-2768-4066-90E6-FBB2CAF5A50D}" type="pres">
      <dgm:prSet presAssocID="{48D2D90E-86D0-491F-8DD5-BF128377F98F}" presName="sibTrans" presStyleCnt="0"/>
      <dgm:spPr/>
    </dgm:pt>
    <dgm:pt modelId="{EEC4E6A7-5CB6-43D0-872E-DF753CA6792D}" type="pres">
      <dgm:prSet presAssocID="{6E84F83C-4607-4225-A2DB-A2BF7293A9D7}" presName="node" presStyleLbl="node1" presStyleIdx="3" presStyleCnt="6">
        <dgm:presLayoutVars>
          <dgm:bulletEnabled val="1"/>
        </dgm:presLayoutVars>
      </dgm:prSet>
      <dgm:spPr/>
    </dgm:pt>
    <dgm:pt modelId="{CAD7E15F-FA92-46ED-BE19-F81C29C56BC8}" type="pres">
      <dgm:prSet presAssocID="{80738CC1-2921-4889-B6AF-4B313A290A0C}" presName="sibTrans" presStyleCnt="0"/>
      <dgm:spPr/>
    </dgm:pt>
    <dgm:pt modelId="{BAC2F37C-2133-477C-BF54-272595A80C46}" type="pres">
      <dgm:prSet presAssocID="{AF2DE23E-F9A4-4108-BD1F-3B9546237A64}" presName="node" presStyleLbl="node1" presStyleIdx="4" presStyleCnt="6">
        <dgm:presLayoutVars>
          <dgm:bulletEnabled val="1"/>
        </dgm:presLayoutVars>
      </dgm:prSet>
      <dgm:spPr/>
    </dgm:pt>
    <dgm:pt modelId="{6ECF2843-968B-42BB-9107-3E58EAA19D68}" type="pres">
      <dgm:prSet presAssocID="{FCE7A19E-D3AB-4C90-9691-38593329DE87}" presName="sibTrans" presStyleCnt="0"/>
      <dgm:spPr/>
    </dgm:pt>
    <dgm:pt modelId="{BF99EC78-424D-4882-9D06-2AEC7B21C29E}" type="pres">
      <dgm:prSet presAssocID="{46E62E6F-AE0F-4077-B23D-A103B061B22C}" presName="node" presStyleLbl="node1" presStyleIdx="5" presStyleCnt="6">
        <dgm:presLayoutVars>
          <dgm:bulletEnabled val="1"/>
        </dgm:presLayoutVars>
      </dgm:prSet>
      <dgm:spPr/>
    </dgm:pt>
  </dgm:ptLst>
  <dgm:cxnLst>
    <dgm:cxn modelId="{117F7B6B-6E00-44BD-A425-E069C782B3AA}" srcId="{E4E9AF27-3EE5-40D1-A133-241468FF3826}" destId="{04D20499-89FB-4B2A-9D18-35B7558902A3}" srcOrd="2" destOrd="0" parTransId="{4D4A3ECE-2F23-4561-B794-89238DEBB808}" sibTransId="{48D2D90E-86D0-491F-8DD5-BF128377F98F}"/>
    <dgm:cxn modelId="{9ED19C70-1BED-4018-A888-61E8A7BBCFF4}" srcId="{E4E9AF27-3EE5-40D1-A133-241468FF3826}" destId="{AF2DE23E-F9A4-4108-BD1F-3B9546237A64}" srcOrd="4" destOrd="0" parTransId="{723CCB9F-8E09-47F5-87F4-413AB4756665}" sibTransId="{FCE7A19E-D3AB-4C90-9691-38593329DE87}"/>
    <dgm:cxn modelId="{98C7DF88-87D9-4F9B-8386-F7D2603A1C41}" type="presOf" srcId="{04D20499-89FB-4B2A-9D18-35B7558902A3}" destId="{5DB0BD7E-56DF-45D7-8E6B-2A387E5B9076}" srcOrd="0" destOrd="0" presId="urn:microsoft.com/office/officeart/2005/8/layout/default"/>
    <dgm:cxn modelId="{F0C22B91-6700-4383-8AC9-7EFBCAE28F1B}" type="presOf" srcId="{E4E9AF27-3EE5-40D1-A133-241468FF3826}" destId="{BB8C70A5-09C1-4529-B3B9-C7C873C319FD}" srcOrd="0" destOrd="0" presId="urn:microsoft.com/office/officeart/2005/8/layout/default"/>
    <dgm:cxn modelId="{C44B569F-08BD-46A8-A2E5-6FCDDDFFA027}" srcId="{E4E9AF27-3EE5-40D1-A133-241468FF3826}" destId="{971E057B-FAC9-4C15-A005-0795080AC806}" srcOrd="1" destOrd="0" parTransId="{EF83AA23-B599-4238-95F9-F973F5A0921B}" sibTransId="{779957DF-F0B3-4335-A79F-145AD74AF486}"/>
    <dgm:cxn modelId="{91BED0A3-27DF-467F-B74E-49BF5AFB6031}" srcId="{E4E9AF27-3EE5-40D1-A133-241468FF3826}" destId="{46E62E6F-AE0F-4077-B23D-A103B061B22C}" srcOrd="5" destOrd="0" parTransId="{B264B689-4F19-460F-B474-0CC1714B4E4E}" sibTransId="{A3F78273-FE4D-42B2-9109-B47DC7A4F657}"/>
    <dgm:cxn modelId="{28604ABC-B525-4BB2-81E9-73952E790527}" srcId="{E4E9AF27-3EE5-40D1-A133-241468FF3826}" destId="{05910796-E95A-4CA4-8CAD-634E7C8DBC2C}" srcOrd="0" destOrd="0" parTransId="{8F26FAC2-7172-4840-A63B-48757E42BE1D}" sibTransId="{A023EA7D-138C-49FF-9D2E-25D2623DE07B}"/>
    <dgm:cxn modelId="{646F2FCA-3C19-496D-A404-C877EDB903FC}" type="presOf" srcId="{46E62E6F-AE0F-4077-B23D-A103B061B22C}" destId="{BF99EC78-424D-4882-9D06-2AEC7B21C29E}" srcOrd="0" destOrd="0" presId="urn:microsoft.com/office/officeart/2005/8/layout/default"/>
    <dgm:cxn modelId="{AA189ECD-868A-44B1-82D3-F6FB2F4A82CE}" type="presOf" srcId="{971E057B-FAC9-4C15-A005-0795080AC806}" destId="{4A627F32-A5C3-4131-A95B-5FD0453F4398}" srcOrd="0" destOrd="0" presId="urn:microsoft.com/office/officeart/2005/8/layout/default"/>
    <dgm:cxn modelId="{8C850BE6-C866-46F7-A5D7-50E06400512A}" type="presOf" srcId="{05910796-E95A-4CA4-8CAD-634E7C8DBC2C}" destId="{9879BA4F-0C88-4136-BC18-301DF04B98C2}" srcOrd="0" destOrd="0" presId="urn:microsoft.com/office/officeart/2005/8/layout/default"/>
    <dgm:cxn modelId="{64C945E9-FA47-4076-8EE2-05318EE59B7B}" type="presOf" srcId="{6E84F83C-4607-4225-A2DB-A2BF7293A9D7}" destId="{EEC4E6A7-5CB6-43D0-872E-DF753CA6792D}" srcOrd="0" destOrd="0" presId="urn:microsoft.com/office/officeart/2005/8/layout/default"/>
    <dgm:cxn modelId="{0AF268EA-0475-485E-AC79-B46BA14D89E4}" type="presOf" srcId="{AF2DE23E-F9A4-4108-BD1F-3B9546237A64}" destId="{BAC2F37C-2133-477C-BF54-272595A80C46}" srcOrd="0" destOrd="0" presId="urn:microsoft.com/office/officeart/2005/8/layout/default"/>
    <dgm:cxn modelId="{92FA72F2-7763-4195-BDD4-A147EACB8C56}" srcId="{E4E9AF27-3EE5-40D1-A133-241468FF3826}" destId="{6E84F83C-4607-4225-A2DB-A2BF7293A9D7}" srcOrd="3" destOrd="0" parTransId="{B1F4B5DC-F920-4B42-A7A1-E30C64DB8219}" sibTransId="{80738CC1-2921-4889-B6AF-4B313A290A0C}"/>
    <dgm:cxn modelId="{C76B52C9-48B9-4A0B-8DAD-C322842F459A}" type="presParOf" srcId="{BB8C70A5-09C1-4529-B3B9-C7C873C319FD}" destId="{9879BA4F-0C88-4136-BC18-301DF04B98C2}" srcOrd="0" destOrd="0" presId="urn:microsoft.com/office/officeart/2005/8/layout/default"/>
    <dgm:cxn modelId="{AF088D76-E0E8-4D9C-8F19-1A9127D778EE}" type="presParOf" srcId="{BB8C70A5-09C1-4529-B3B9-C7C873C319FD}" destId="{FF109725-CBBD-47B5-9BF4-5F97881270E7}" srcOrd="1" destOrd="0" presId="urn:microsoft.com/office/officeart/2005/8/layout/default"/>
    <dgm:cxn modelId="{14D41EC1-3B2B-4F9B-B08C-AD3A2EE33971}" type="presParOf" srcId="{BB8C70A5-09C1-4529-B3B9-C7C873C319FD}" destId="{4A627F32-A5C3-4131-A95B-5FD0453F4398}" srcOrd="2" destOrd="0" presId="urn:microsoft.com/office/officeart/2005/8/layout/default"/>
    <dgm:cxn modelId="{D4C30870-CEA6-42D7-9B51-7B98067055C0}" type="presParOf" srcId="{BB8C70A5-09C1-4529-B3B9-C7C873C319FD}" destId="{253F0A9D-847F-48FF-9E08-3567194E139A}" srcOrd="3" destOrd="0" presId="urn:microsoft.com/office/officeart/2005/8/layout/default"/>
    <dgm:cxn modelId="{6CA5D4BF-FA29-40D2-9A27-4654A8A18C6D}" type="presParOf" srcId="{BB8C70A5-09C1-4529-B3B9-C7C873C319FD}" destId="{5DB0BD7E-56DF-45D7-8E6B-2A387E5B9076}" srcOrd="4" destOrd="0" presId="urn:microsoft.com/office/officeart/2005/8/layout/default"/>
    <dgm:cxn modelId="{4FEF2BBA-EA14-439D-BCC7-9F50045FCD39}" type="presParOf" srcId="{BB8C70A5-09C1-4529-B3B9-C7C873C319FD}" destId="{30198DC8-2768-4066-90E6-FBB2CAF5A50D}" srcOrd="5" destOrd="0" presId="urn:microsoft.com/office/officeart/2005/8/layout/default"/>
    <dgm:cxn modelId="{5E77EE70-83A1-4A58-B574-32768A0A3B40}" type="presParOf" srcId="{BB8C70A5-09C1-4529-B3B9-C7C873C319FD}" destId="{EEC4E6A7-5CB6-43D0-872E-DF753CA6792D}" srcOrd="6" destOrd="0" presId="urn:microsoft.com/office/officeart/2005/8/layout/default"/>
    <dgm:cxn modelId="{1BCBBF27-6DFC-49AF-92ED-CBF18E8C23CF}" type="presParOf" srcId="{BB8C70A5-09C1-4529-B3B9-C7C873C319FD}" destId="{CAD7E15F-FA92-46ED-BE19-F81C29C56BC8}" srcOrd="7" destOrd="0" presId="urn:microsoft.com/office/officeart/2005/8/layout/default"/>
    <dgm:cxn modelId="{6322D8A7-6944-4BE4-8791-06C9BD811E19}" type="presParOf" srcId="{BB8C70A5-09C1-4529-B3B9-C7C873C319FD}" destId="{BAC2F37C-2133-477C-BF54-272595A80C46}" srcOrd="8" destOrd="0" presId="urn:microsoft.com/office/officeart/2005/8/layout/default"/>
    <dgm:cxn modelId="{7729A521-916D-4AD0-ABC8-C89283C6A437}" type="presParOf" srcId="{BB8C70A5-09C1-4529-B3B9-C7C873C319FD}" destId="{6ECF2843-968B-42BB-9107-3E58EAA19D68}" srcOrd="9" destOrd="0" presId="urn:microsoft.com/office/officeart/2005/8/layout/default"/>
    <dgm:cxn modelId="{BCBFAC8C-F7EB-4443-BB8D-2FBB06A56419}" type="presParOf" srcId="{BB8C70A5-09C1-4529-B3B9-C7C873C319FD}" destId="{BF99EC78-424D-4882-9D06-2AEC7B21C2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9BA4F-0C88-4136-BC18-301DF04B98C2}">
      <dsp:nvSpPr>
        <dsp:cNvPr id="0" name=""/>
        <dsp:cNvSpPr/>
      </dsp:nvSpPr>
      <dsp:spPr>
        <a:xfrm>
          <a:off x="725149" y="460"/>
          <a:ext cx="1885973" cy="11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User Roles and Permissions</a:t>
          </a:r>
          <a:endParaRPr lang="en-US" sz="2200" kern="1200" dirty="0"/>
        </a:p>
      </dsp:txBody>
      <dsp:txXfrm>
        <a:off x="725149" y="460"/>
        <a:ext cx="1885973" cy="1131583"/>
      </dsp:txXfrm>
    </dsp:sp>
    <dsp:sp modelId="{4A627F32-A5C3-4131-A95B-5FD0453F4398}">
      <dsp:nvSpPr>
        <dsp:cNvPr id="0" name=""/>
        <dsp:cNvSpPr/>
      </dsp:nvSpPr>
      <dsp:spPr>
        <a:xfrm>
          <a:off x="2799719" y="460"/>
          <a:ext cx="1885973" cy="11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Scheduler</a:t>
          </a:r>
          <a:endParaRPr lang="en-US" sz="2200" kern="1200"/>
        </a:p>
      </dsp:txBody>
      <dsp:txXfrm>
        <a:off x="2799719" y="460"/>
        <a:ext cx="1885973" cy="1131583"/>
      </dsp:txXfrm>
    </dsp:sp>
    <dsp:sp modelId="{5DB0BD7E-56DF-45D7-8E6B-2A387E5B9076}">
      <dsp:nvSpPr>
        <dsp:cNvPr id="0" name=""/>
        <dsp:cNvSpPr/>
      </dsp:nvSpPr>
      <dsp:spPr>
        <a:xfrm>
          <a:off x="4874290" y="460"/>
          <a:ext cx="1885973" cy="11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Custom Forms</a:t>
          </a:r>
          <a:endParaRPr lang="en-US" sz="2200" kern="1200" dirty="0"/>
        </a:p>
      </dsp:txBody>
      <dsp:txXfrm>
        <a:off x="4874290" y="460"/>
        <a:ext cx="1885973" cy="1131583"/>
      </dsp:txXfrm>
    </dsp:sp>
    <dsp:sp modelId="{EEC4E6A7-5CB6-43D0-872E-DF753CA6792D}">
      <dsp:nvSpPr>
        <dsp:cNvPr id="0" name=""/>
        <dsp:cNvSpPr/>
      </dsp:nvSpPr>
      <dsp:spPr>
        <a:xfrm>
          <a:off x="725149" y="1320642"/>
          <a:ext cx="1885973" cy="11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E-Superbill</a:t>
          </a:r>
          <a:endParaRPr lang="en-US" sz="2200" kern="1200"/>
        </a:p>
      </dsp:txBody>
      <dsp:txXfrm>
        <a:off x="725149" y="1320642"/>
        <a:ext cx="1885973" cy="1131583"/>
      </dsp:txXfrm>
    </dsp:sp>
    <dsp:sp modelId="{BAC2F37C-2133-477C-BF54-272595A80C46}">
      <dsp:nvSpPr>
        <dsp:cNvPr id="0" name=""/>
        <dsp:cNvSpPr/>
      </dsp:nvSpPr>
      <dsp:spPr>
        <a:xfrm>
          <a:off x="2799719" y="1320642"/>
          <a:ext cx="1885973" cy="11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Immunization</a:t>
          </a:r>
          <a:endParaRPr lang="en-US" sz="2200" kern="1200"/>
        </a:p>
      </dsp:txBody>
      <dsp:txXfrm>
        <a:off x="2799719" y="1320642"/>
        <a:ext cx="1885973" cy="1131583"/>
      </dsp:txXfrm>
    </dsp:sp>
    <dsp:sp modelId="{BF99EC78-424D-4882-9D06-2AEC7B21C29E}">
      <dsp:nvSpPr>
        <dsp:cNvPr id="0" name=""/>
        <dsp:cNvSpPr/>
      </dsp:nvSpPr>
      <dsp:spPr>
        <a:xfrm>
          <a:off x="4874290" y="1320642"/>
          <a:ext cx="1885973" cy="11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Provider Notes</a:t>
          </a:r>
          <a:endParaRPr lang="en-US" sz="2200" kern="1200"/>
        </a:p>
      </dsp:txBody>
      <dsp:txXfrm>
        <a:off x="4874290" y="1320642"/>
        <a:ext cx="1885973" cy="1131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00C-681E-B286-8674-7ED56B16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B883-072F-6988-3CDA-037AEEEC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1DEB-E66C-4109-3996-F0C6AC1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88D3-FB85-60AB-BD94-0EF6FB1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66D-A3C4-26A7-4DF2-17EBC10D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7708-08F1-F3FB-5C83-A2C202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C9CB-241E-227E-42F0-051A53B1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594D-10D7-6EEB-F167-66B6DC1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2756-F7D0-FADC-0995-973E420B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22B-FE29-291D-0194-0181447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DE35-22FA-3B83-642D-77B24F9A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3EDF-2AFF-08D2-7DEF-3387AF75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13DD-8F82-6F8B-0D97-C5A1B931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BA13-9422-1B73-2357-A538B0E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9DFD-1431-C937-55C2-9C19FEB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932-9DD8-83E3-3668-C15D109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1479-E92C-5033-1C0A-B5EE3138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4617-FAA3-B221-FA1B-FF26ECB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F9D0-A0AA-82A1-D847-9ED0681F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212-E58E-C3E1-ACC5-0CE2F88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677-E110-04B0-4C54-47160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B60C-37E9-E836-AA64-DE59C3E7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89DC-A8BA-4619-EDC8-32CEE75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0FA0-83FA-A9AF-D6C5-08D9435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158-1E09-E5C1-C2AE-B0741C9A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489-798D-31AF-2542-8AFAC63E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BB4B-8E14-2476-04CC-F2958D74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1F730-A04F-3760-685D-7674FF2A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F6B-77D7-CD35-5284-29C1274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CFB5-7F67-90C2-9FDE-E2FBFBE6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ED09-DE82-B970-1855-AB77BF1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40E-E01A-A3AE-0793-93CF0762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481-DF2F-0295-6135-A9C67869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25EF-3A84-9A04-68FD-E93433498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09E-960B-BB11-A9B7-E9E677B1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4891-B3C6-4443-0DC7-2B5A65B4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3A3B6-7E07-6700-EAD2-5F74AA8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083E-088A-5084-B8B1-8CEB756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F2A5A-C01B-5E1C-377E-600D0396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D505-B1F8-ED2F-BBF7-F1B0AEE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B2A6-9CD8-8B3E-704E-BE64AE1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3E0D-7535-C51A-19C8-A5E84443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201A-B8FE-1218-2517-C3F2A09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F0F72-6C31-A702-7C77-59A44B0D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4177E-5C0C-5030-6AF0-F634627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70B-AAF5-DC8E-7642-B94959D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4B3-7E81-D3F8-2706-55E05E0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6436-10AB-888D-194F-C3DB07F8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DA4B-AAE4-8C4F-0AB3-6739CB6A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400-5B8B-1C4F-E4A5-196517C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7938-8445-082D-879F-6A21D5C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C9BA-1753-4849-A70F-C16FACA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B04-D7C0-7C71-17F7-07ED8C8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9AAD7-41AF-6560-27F1-6201107BB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3F591-B40C-88BC-FE53-570604C1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9ECF-27A6-41CC-59FE-1DDC14C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DC50-C768-0380-4D38-01C137C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B1AAE-48F5-A8BE-B25D-4F31C1CC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D0626-1DE8-4AE8-6B58-FB1739FC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9C09-767C-1891-43C1-785F2840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2FE-45CF-849B-BB88-341B8A24C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9BB7-E8D8-47DB-916B-4F310E49D75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F5FA-4905-7E54-755A-04902850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539B-FC0D-6C07-5006-4D0F9D2F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jeopardylabs.com/play/faq-frenzy-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68000">
              <a:schemeClr val="accent5">
                <a:lumMod val="60000"/>
                <a:lumOff val="40000"/>
              </a:schemeClr>
            </a:gs>
            <a:gs pos="49000">
              <a:srgbClr val="D0DB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811688" y="2993983"/>
            <a:ext cx="817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 panose="020B0403030403020204" pitchFamily="34" charset="0"/>
              </a:rPr>
              <a:t>Clinical Breakout Session – FAQ Breakout Session</a:t>
            </a:r>
          </a:p>
          <a:p>
            <a:endParaRPr lang="en-US" dirty="0">
              <a:latin typeface="Myriad Pro Light" panose="020B0403030403020204" pitchFamily="34" charset="0"/>
            </a:endParaRPr>
          </a:p>
          <a:p>
            <a:r>
              <a:rPr lang="en-US" sz="3600" dirty="0">
                <a:latin typeface="Myriad Pro Light" panose="020B0403030403020204"/>
              </a:rPr>
              <a:t>Support Ticket Recap Rundown</a:t>
            </a:r>
          </a:p>
          <a:p>
            <a:r>
              <a:rPr lang="en-US" dirty="0">
                <a:latin typeface="Myriad Pro Light" panose="020B0403030403020204" pitchFamily="34" charset="0"/>
              </a:rPr>
              <a:t>Jasmine Johnson</a:t>
            </a:r>
          </a:p>
        </p:txBody>
      </p:sp>
      <p:pic>
        <p:nvPicPr>
          <p:cNvPr id="1026" name="Picture 2" descr="Support Ticket by Edward Sanchez on Dribbble">
            <a:extLst>
              <a:ext uri="{FF2B5EF4-FFF2-40B4-BE49-F238E27FC236}">
                <a16:creationId xmlns:a16="http://schemas.microsoft.com/office/drawing/2014/main" id="{9E861914-F859-F5C4-9D15-C16119EF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43" y="4170530"/>
            <a:ext cx="2747502" cy="20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70711-9886-BEA1-289B-8CE018B1C1BA}"/>
              </a:ext>
            </a:extLst>
          </p:cNvPr>
          <p:cNvSpPr txBox="1">
            <a:spLocks/>
          </p:cNvSpPr>
          <p:nvPr/>
        </p:nvSpPr>
        <p:spPr>
          <a:xfrm>
            <a:off x="481013" y="3752848"/>
            <a:ext cx="3290887" cy="303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LET’S PLAY JEOPARDY!</a:t>
            </a:r>
            <a:br>
              <a:rPr lang="en-US" sz="3600" dirty="0"/>
            </a:br>
            <a:br>
              <a:rPr lang="en-US" sz="3600" dirty="0"/>
            </a:br>
            <a:br>
              <a:rPr lang="en-US" sz="1400" dirty="0"/>
            </a:br>
            <a:r>
              <a:rPr lang="en-US" sz="3600" dirty="0"/>
              <a:t> </a:t>
            </a:r>
          </a:p>
        </p:txBody>
      </p:sp>
      <p:pic>
        <p:nvPicPr>
          <p:cNvPr id="3" name="Picture 2" descr="A blue and pink background with text&#10;&#10;Description automatically generated">
            <a:extLst>
              <a:ext uri="{FF2B5EF4-FFF2-40B4-BE49-F238E27FC236}">
                <a16:creationId xmlns:a16="http://schemas.microsoft.com/office/drawing/2014/main" id="{145E4EE4-283E-8A44-B47C-0C5B46695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63" b="229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0E4DFDB-6744-88C8-2D4F-F2002C537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798990"/>
              </p:ext>
            </p:extLst>
          </p:nvPr>
        </p:nvGraphicFramePr>
        <p:xfrm>
          <a:off x="3232090" y="3637086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DAD098-4878-D719-874A-B13D62EBA48A}"/>
              </a:ext>
            </a:extLst>
          </p:cNvPr>
          <p:cNvSpPr txBox="1"/>
          <p:nvPr/>
        </p:nvSpPr>
        <p:spPr>
          <a:xfrm>
            <a:off x="1326" y="5661495"/>
            <a:ext cx="60946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https://jeopardylabs.com/play/faq-frenzy-3</a:t>
            </a:r>
            <a:r>
              <a:rPr lang="en-US" sz="9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9BA4F-0C88-4136-BC18-301DF04B9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879BA4F-0C88-4136-BC18-301DF04B9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879BA4F-0C88-4136-BC18-301DF04B9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879BA4F-0C88-4136-BC18-301DF04B9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879BA4F-0C88-4136-BC18-301DF04B9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27F32-A5C3-4131-A95B-5FD0453F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A627F32-A5C3-4131-A95B-5FD0453F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A627F32-A5C3-4131-A95B-5FD0453F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A627F32-A5C3-4131-A95B-5FD0453F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4A627F32-A5C3-4131-A95B-5FD0453F4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0BD7E-56DF-45D7-8E6B-2A387E5B9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5DB0BD7E-56DF-45D7-8E6B-2A387E5B9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DB0BD7E-56DF-45D7-8E6B-2A387E5B9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DB0BD7E-56DF-45D7-8E6B-2A387E5B9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5DB0BD7E-56DF-45D7-8E6B-2A387E5B9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C4E6A7-5CB6-43D0-872E-DF753CA67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EEC4E6A7-5CB6-43D0-872E-DF753CA67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EC4E6A7-5CB6-43D0-872E-DF753CA67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EC4E6A7-5CB6-43D0-872E-DF753CA67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EEC4E6A7-5CB6-43D0-872E-DF753CA67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2F37C-2133-477C-BF54-272595A80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AC2F37C-2133-477C-BF54-272595A80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AC2F37C-2133-477C-BF54-272595A80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AC2F37C-2133-477C-BF54-272595A80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BAC2F37C-2133-477C-BF54-272595A80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9EC78-424D-4882-9D06-2AEC7B21C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BF99EC78-424D-4882-9D06-2AEC7B21C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F99EC78-424D-4882-9D06-2AEC7B21C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F99EC78-424D-4882-9D06-2AEC7B21C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BF99EC78-424D-4882-9D06-2AEC7B21C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68000">
              <a:schemeClr val="accent5">
                <a:lumMod val="60000"/>
                <a:lumOff val="40000"/>
              </a:schemeClr>
            </a:gs>
            <a:gs pos="49000">
              <a:srgbClr val="D0DB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24B72-E58E-C08C-D9AC-38F054FE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Who Has Extra Time…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Stopwatch">
                <a:extLst>
                  <a:ext uri="{FF2B5EF4-FFF2-40B4-BE49-F238E27FC236}">
                    <a16:creationId xmlns:a16="http://schemas.microsoft.com/office/drawing/2014/main" id="{DE4C5422-FE51-D3C6-EF75-C675A14B72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93916"/>
                  </p:ext>
                </p:extLst>
              </p:nvPr>
            </p:nvGraphicFramePr>
            <p:xfrm>
              <a:off x="9072449" y="745642"/>
              <a:ext cx="2532978" cy="325668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532978" cy="3256684"/>
                    </a:xfrm>
                    <a:prstGeom prst="rect">
                      <a:avLst/>
                    </a:prstGeom>
                  </am3d:spPr>
                  <am3d:camera>
                    <am3d:pos x="0" y="0" z="593655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5706" d="1000000"/>
                    <am3d:preTrans dx="-104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955913" ay="349398" az="-2227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1327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Stopwatch">
                <a:extLst>
                  <a:ext uri="{FF2B5EF4-FFF2-40B4-BE49-F238E27FC236}">
                    <a16:creationId xmlns:a16="http://schemas.microsoft.com/office/drawing/2014/main" id="{DE4C5422-FE51-D3C6-EF75-C675A14B72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2449" y="745642"/>
                <a:ext cx="2532978" cy="3256684"/>
              </a:xfrm>
              <a:prstGeom prst="rect">
                <a:avLst/>
              </a:prstGeom>
            </p:spPr>
          </p:pic>
        </mc:Fallback>
      </mc:AlternateContent>
      <p:pic>
        <p:nvPicPr>
          <p:cNvPr id="2054" name="Picture 6" descr="What 30 Days of Productivity Taught Me About Finding Time">
            <a:extLst>
              <a:ext uri="{FF2B5EF4-FFF2-40B4-BE49-F238E27FC236}">
                <a16:creationId xmlns:a16="http://schemas.microsoft.com/office/drawing/2014/main" id="{988F2952-4C0B-435F-DC60-CE80D46C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56" y="1264928"/>
            <a:ext cx="6439572" cy="46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AA4F1-6D5E-0186-F4D0-DA0AFA87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68000">
              <a:schemeClr val="accent5">
                <a:lumMod val="60000"/>
                <a:lumOff val="40000"/>
              </a:schemeClr>
            </a:gs>
            <a:gs pos="49000">
              <a:srgbClr val="D0DB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EE827-3038-F79D-9F0D-68B1D2589EAE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Myriad Pro Light"/>
              </a:rPr>
              <a:t>E-superbill/Provider Notes Continued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0DFAD6-8D5E-7774-F249-6AB9796DC7C8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yriad Pro Light"/>
              </a:rPr>
              <a:t>Question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7D1E37-CA58-473C-1280-6E2E1B18F612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yriad Pro Light"/>
              </a:rPr>
              <a:t>Can we add an addendum to the e-Superbill?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Myriad Pro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D66927-AF29-7362-C5EF-9B9675D28CE1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Myriad Pro Light"/>
              </a:rPr>
              <a:t>Answer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4D12E-224F-4479-9943-AF7E967CC2DD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yriad Pro Light"/>
              </a:rPr>
              <a:t>Yes!</a:t>
            </a:r>
          </a:p>
          <a:p>
            <a:pPr marL="457200" lvl="1" indent="0">
              <a:buNone/>
            </a:pPr>
            <a:r>
              <a:rPr lang="en-US" dirty="0">
                <a:latin typeface="Myriad Pro Light"/>
              </a:rPr>
              <a:t>From the provider note, select “Edit </a:t>
            </a:r>
            <a:r>
              <a:rPr lang="en-US" dirty="0" err="1">
                <a:latin typeface="Myriad Pro Light"/>
              </a:rPr>
              <a:t>eSuperbill</a:t>
            </a:r>
            <a:r>
              <a:rPr lang="en-US" dirty="0">
                <a:latin typeface="Myriad Pro Light"/>
              </a:rPr>
              <a:t>” and then select the “Append” icon and then select “Append”</a:t>
            </a:r>
          </a:p>
        </p:txBody>
      </p:sp>
      <p:pic>
        <p:nvPicPr>
          <p:cNvPr id="8" name="addeb">
            <a:hlinkClick r:id="" action="ppaction://media"/>
            <a:extLst>
              <a:ext uri="{FF2B5EF4-FFF2-40B4-BE49-F238E27FC236}">
                <a16:creationId xmlns:a16="http://schemas.microsoft.com/office/drawing/2014/main" id="{4CDC5B57-A655-BB17-7929-CBB6376ECE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436" y="1681163"/>
            <a:ext cx="9665399" cy="49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3" grpId="0" build="p"/>
      <p:bldP spid="4" grpId="0" build="p"/>
      <p:bldP spid="6" grpId="0" build="p"/>
      <p:bldP spid="6" grpId="1" build="allAtOnce"/>
      <p:bldP spid="7" grpId="0" build="p"/>
      <p:bldP spid="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68000">
              <a:schemeClr val="accent5">
                <a:lumMod val="60000"/>
                <a:lumOff val="40000"/>
              </a:schemeClr>
            </a:gs>
            <a:gs pos="49000">
              <a:srgbClr val="D0DB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9CF7D-B3A1-DED6-ACEE-25D9C6E9775D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E-superbill/Provider Notes Continued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6E26BA-BF02-E7C7-5535-968CFB095C82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Question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19C8CA-F71A-5533-BEF2-82934D99D85C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another MD view a Provider Note?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97713CC-BA20-A797-36B1-D2E66CD41CED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57CAD18-9F42-7A95-931A-DD8160E97BFE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viewing all provider notes from the personal module. This can also be set as a quick link.  Note: Permissions may need to be set to allow this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C3E06-A242-BAEC-56F9-A0E03209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4" y="1495515"/>
            <a:ext cx="9587908" cy="51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  <p:bldP spid="6" grpId="1" build="allAtOnce"/>
      <p:bldP spid="7" grpId="0" build="p"/>
      <p:bldP spid="7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68000">
              <a:schemeClr val="accent5">
                <a:lumMod val="60000"/>
                <a:lumOff val="40000"/>
              </a:schemeClr>
            </a:gs>
            <a:gs pos="49000">
              <a:srgbClr val="D0DBF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8A6A5-0326-754F-C74D-E04F5CAB9A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Q&amp;A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Content Placeholder 10" descr="Head With Gears">
                <a:extLst>
                  <a:ext uri="{FF2B5EF4-FFF2-40B4-BE49-F238E27FC236}">
                    <a16:creationId xmlns:a16="http://schemas.microsoft.com/office/drawing/2014/main" id="{E677490A-7E2F-8B09-E7BF-ED7F5C0437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0203827"/>
                  </p:ext>
                </p:extLst>
              </p:nvPr>
            </p:nvGraphicFramePr>
            <p:xfrm>
              <a:off x="4030747" y="1809775"/>
              <a:ext cx="3997153" cy="456242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997153" cy="4562422"/>
                    </a:xfrm>
                    <a:prstGeom prst="rect">
                      <a:avLst/>
                    </a:prstGeom>
                  </am3d:spPr>
                  <am3d:camera>
                    <am3d:pos x="0" y="0" z="6268937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171" d="1000000"/>
                    <am3d:preTrans dx="-164765" dy="-18081215" dz="-21786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3002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Content Placeholder 10" descr="Head With Gears">
                <a:extLst>
                  <a:ext uri="{FF2B5EF4-FFF2-40B4-BE49-F238E27FC236}">
                    <a16:creationId xmlns:a16="http://schemas.microsoft.com/office/drawing/2014/main" id="{E677490A-7E2F-8B09-E7BF-ED7F5C0437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0747" y="1809775"/>
                <a:ext cx="3997153" cy="45624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0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mph" presetSubtype="128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 xsi:nil="true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8D235E-FF4F-486A-AA35-69BAAF7464BA}"/>
</file>

<file path=customXml/itemProps2.xml><?xml version="1.0" encoding="utf-8"?>
<ds:datastoreItem xmlns:ds="http://schemas.openxmlformats.org/officeDocument/2006/customXml" ds:itemID="{F16DEA29-8A50-4B8D-8CEC-CC045E8FB121}"/>
</file>

<file path=customXml/itemProps3.xml><?xml version="1.0" encoding="utf-8"?>
<ds:datastoreItem xmlns:ds="http://schemas.openxmlformats.org/officeDocument/2006/customXml" ds:itemID="{3908A5DC-2479-48C9-AF2B-E11A096DF0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139</Words>
  <Application>Microsoft Office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Look Who Has Extra Time…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DeVoile</dc:creator>
  <cp:lastModifiedBy>Jasmine Johnson</cp:lastModifiedBy>
  <cp:revision>8</cp:revision>
  <dcterms:created xsi:type="dcterms:W3CDTF">2023-08-22T16:15:59Z</dcterms:created>
  <dcterms:modified xsi:type="dcterms:W3CDTF">2023-10-02T20:18:26Z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</Properties>
</file>